
<file path=[Content_Types].xml><?xml version="1.0" encoding="utf-8"?>
<Types xmlns="http://schemas.openxmlformats.org/package/2006/content-types">
  <Default Extension="emf" ContentType="image/x-emf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handoutMasterIdLst>
    <p:handoutMasterId r:id="rId16"/>
  </p:handoutMasterIdLst>
  <p:sldIdLst>
    <p:sldId id="256" r:id="rId3"/>
    <p:sldId id="266" r:id="rId4"/>
    <p:sldId id="268" r:id="rId5"/>
    <p:sldId id="269" r:id="rId6"/>
    <p:sldId id="270" r:id="rId7"/>
    <p:sldId id="267" r:id="rId8"/>
    <p:sldId id="271" r:id="rId9"/>
    <p:sldId id="272" r:id="rId10"/>
    <p:sldId id="275" r:id="rId11"/>
    <p:sldId id="276" r:id="rId12"/>
    <p:sldId id="277" r:id="rId13"/>
    <p:sldId id="273" r:id="rId14"/>
    <p:sldId id="274" r:id="rId1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06" autoAdjust="0"/>
    <p:restoredTop sz="87341" autoAdjust="0"/>
  </p:normalViewPr>
  <p:slideViewPr>
    <p:cSldViewPr snapToGrid="0" snapToObjects="1">
      <p:cViewPr varScale="1">
        <p:scale>
          <a:sx n="78" d="100"/>
          <a:sy n="78" d="100"/>
        </p:scale>
        <p:origin x="1205" y="2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AE3B3E-782A-9745-8E84-372F7B6771BF}" type="datetimeFigureOut">
              <a:rPr lang="en-US" smtClean="0"/>
              <a:t>12/18/2019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71C0A-6FC9-E54E-92BE-11816E6C8A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069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3.tiff>
</file>

<file path=ppt/media/image4.jpg>
</file>

<file path=ppt/media/image5.png>
</file>

<file path=ppt/media/image6.png>
</file>

<file path=ppt/media/image7.jpg>
</file>

<file path=ppt/media/image8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2192" y="617247"/>
            <a:ext cx="7265534" cy="2229538"/>
          </a:xfrm>
        </p:spPr>
        <p:txBody>
          <a:bodyPr>
            <a:noAutofit/>
          </a:bodyPr>
          <a:lstStyle>
            <a:lvl1pPr algn="l">
              <a:defRPr sz="7200">
                <a:solidFill>
                  <a:srgbClr val="00A6D6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2192" y="3203297"/>
            <a:ext cx="7067378" cy="102580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15834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74336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134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2" name="Afbeelding 2" descr="TUDelft_LogoZWAR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146" y="4663753"/>
            <a:ext cx="1104294" cy="323006"/>
          </a:xfrm>
          <a:prstGeom prst="rect">
            <a:avLst/>
          </a:prstGeom>
        </p:spPr>
      </p:pic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3990281" y="418659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05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62A2416-1570-3849-86F9-07F78746E1B2}" type="datetimeFigureOut">
              <a:rPr lang="en-US" smtClean="0"/>
              <a:t>12/18/2019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832CF66-B496-874C-8E08-71A5E0622B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53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"/>
            <a:ext cx="9144000" cy="51434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050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emf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3106" y="1200150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581184"/>
            <a:ext cx="1368883" cy="632424"/>
          </a:xfrm>
          <a:prstGeom prst="rect">
            <a:avLst/>
          </a:prstGeom>
        </p:spPr>
      </p:pic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28"/>
          <p:cNvSpPr>
            <a:spLocks noChangeArrowheads="1"/>
          </p:cNvSpPr>
          <p:nvPr userDrawn="1"/>
        </p:nvSpPr>
        <p:spPr bwMode="auto">
          <a:xfrm>
            <a:off x="0" y="0"/>
            <a:ext cx="1576384" cy="5149008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>
              <a:latin typeface="Tahoma" pitchFamily="34" charset="0"/>
            </a:endParaRPr>
          </a:p>
        </p:txBody>
      </p:sp>
      <p:pic>
        <p:nvPicPr>
          <p:cNvPr id="11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389330"/>
            <a:ext cx="1368883" cy="84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247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72404" y="205979"/>
            <a:ext cx="7090513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404" y="1200150"/>
            <a:ext cx="7090513" cy="3615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Afbeelding 8" descr="TUDelft_LogoZWART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1"/>
            <a:ext cx="1104294" cy="43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44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9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80240" y="505504"/>
            <a:ext cx="6577959" cy="2194834"/>
          </a:xfrm>
        </p:spPr>
        <p:txBody>
          <a:bodyPr>
            <a:noAutofit/>
          </a:bodyPr>
          <a:lstStyle/>
          <a:p>
            <a:pPr algn="l"/>
            <a:r>
              <a:rPr lang="en-US" sz="6000" dirty="0" err="1">
                <a:latin typeface="Arial"/>
                <a:cs typeface="Arial"/>
              </a:rPr>
              <a:t>Strava</a:t>
            </a:r>
            <a:r>
              <a:rPr lang="en-US" sz="6000" dirty="0">
                <a:latin typeface="Arial"/>
                <a:cs typeface="Arial"/>
              </a:rPr>
              <a:t> &amp; </a:t>
            </a:r>
            <a:r>
              <a:rPr lang="en-US" sz="6000" dirty="0"/>
              <a:t>weather: </a:t>
            </a:r>
            <a:br>
              <a:rPr lang="en-US" sz="5000" dirty="0"/>
            </a:br>
            <a:r>
              <a:rPr lang="en-US" sz="5000" dirty="0"/>
              <a:t>is there a correlation?</a:t>
            </a:r>
            <a:endParaRPr lang="en-US" sz="5000" dirty="0"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80240" y="2914650"/>
            <a:ext cx="5892160" cy="1314450"/>
          </a:xfrm>
        </p:spPr>
        <p:txBody>
          <a:bodyPr>
            <a:normAutofit fontScale="92500"/>
          </a:bodyPr>
          <a:lstStyle/>
          <a:p>
            <a:pPr algn="l"/>
            <a:r>
              <a:rPr lang="en-US" dirty="0">
                <a:latin typeface="Arial"/>
                <a:cs typeface="Arial"/>
              </a:rPr>
              <a:t>DS Group 7</a:t>
            </a:r>
          </a:p>
          <a:p>
            <a:pPr algn="l"/>
            <a:r>
              <a:rPr lang="en-US" dirty="0">
                <a:latin typeface="Arial"/>
                <a:cs typeface="Arial"/>
              </a:rPr>
              <a:t>Pieter, Luigi, Julius, Jasper &amp; Ingmar</a:t>
            </a:r>
          </a:p>
        </p:txBody>
      </p:sp>
    </p:spTree>
    <p:extLst>
      <p:ext uri="{BB962C8B-B14F-4D97-AF65-F5344CB8AC3E}">
        <p14:creationId xmlns:p14="http://schemas.microsoft.com/office/powerpoint/2010/main" val="3087952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01874A-6CE3-AB42-A65F-018E0C3D9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Demo: </a:t>
            </a:r>
            <a:r>
              <a:rPr lang="nl-NL" dirty="0" err="1"/>
              <a:t>Visualization</a:t>
            </a:r>
            <a:r>
              <a:rPr lang="nl-NL" dirty="0"/>
              <a:t> Module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EBF9D5A-C86A-D54A-98E5-FE1B05FAE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71568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2B5BA6-E81F-3643-9AA4-28D9518A9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Demo: </a:t>
            </a:r>
            <a:r>
              <a:rPr lang="nl-NL" dirty="0" err="1"/>
              <a:t>Weather</a:t>
            </a:r>
            <a:r>
              <a:rPr lang="nl-NL" dirty="0"/>
              <a:t> Module</a:t>
            </a:r>
          </a:p>
        </p:txBody>
      </p:sp>
      <p:pic>
        <p:nvPicPr>
          <p:cNvPr id="4" name="demo_weather_module">
            <a:hlinkClick r:id="" action="ppaction://media"/>
            <a:extLst>
              <a:ext uri="{FF2B5EF4-FFF2-40B4-BE49-F238E27FC236}">
                <a16:creationId xmlns:a16="http://schemas.microsoft.com/office/drawing/2014/main" id="{82AA9320-CA1F-4825-812B-300599A3CB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90024" y="907370"/>
            <a:ext cx="6652627" cy="415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747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4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A9EDF-9C88-41A8-8588-6B235ACC0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update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E82D3-A681-4EA6-99EA-0322764F8C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Weather module:</a:t>
            </a:r>
          </a:p>
          <a:p>
            <a:pPr lvl="1"/>
            <a:r>
              <a:rPr lang="en-US" dirty="0"/>
              <a:t>Works, weather scoring needs some refinement</a:t>
            </a:r>
          </a:p>
          <a:p>
            <a:r>
              <a:rPr lang="en-US" dirty="0" err="1"/>
              <a:t>Strava</a:t>
            </a:r>
            <a:r>
              <a:rPr lang="en-US" dirty="0"/>
              <a:t> module: </a:t>
            </a:r>
          </a:p>
          <a:p>
            <a:pPr lvl="1"/>
            <a:r>
              <a:rPr lang="en-US" dirty="0"/>
              <a:t>Too many requests</a:t>
            </a:r>
          </a:p>
          <a:p>
            <a:r>
              <a:rPr lang="nl-NL" dirty="0" err="1"/>
              <a:t>Visualization</a:t>
            </a:r>
            <a:r>
              <a:rPr lang="nl-NL" dirty="0"/>
              <a:t> module:</a:t>
            </a:r>
          </a:p>
          <a:p>
            <a:pPr lvl="1"/>
            <a:r>
              <a:rPr lang="nl-NL" dirty="0" err="1"/>
              <a:t>Finished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269563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0FB09-D7D0-449E-94F4-BF067D047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Further steps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C4836C-89AC-4201-BC9E-026A028F6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analysis module</a:t>
            </a:r>
          </a:p>
          <a:p>
            <a:r>
              <a:rPr lang="en-US" dirty="0"/>
              <a:t>Scrape!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91036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 to </a:t>
            </a:r>
            <a:r>
              <a:rPr lang="en-US" dirty="0" err="1"/>
              <a:t>Strava</a:t>
            </a:r>
            <a:endParaRPr lang="en-US" dirty="0"/>
          </a:p>
          <a:p>
            <a:r>
              <a:rPr lang="en-US" dirty="0"/>
              <a:t>Project aim</a:t>
            </a:r>
          </a:p>
          <a:p>
            <a:r>
              <a:rPr lang="en-US" dirty="0"/>
              <a:t>Design plan</a:t>
            </a:r>
          </a:p>
          <a:p>
            <a:r>
              <a:rPr lang="en-US" dirty="0"/>
              <a:t>Implementation update</a:t>
            </a:r>
          </a:p>
          <a:p>
            <a:r>
              <a:rPr lang="en-US" dirty="0"/>
              <a:t>Further steps</a:t>
            </a:r>
          </a:p>
          <a:p>
            <a:endParaRPr lang="en-US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470DF066-E387-6148-97EA-4944FC0F6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6064" y="539330"/>
            <a:ext cx="2361247" cy="240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823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55EBD4FA-BBF6-5C4C-A36E-90E15AFF8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5758" y="1063229"/>
            <a:ext cx="3005942" cy="3206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D8E38C-033C-4390-9658-3E7D4CB8A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</a:t>
            </a:r>
            <a:r>
              <a:rPr lang="en-US" dirty="0" err="1"/>
              <a:t>Strava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E1F94-24CB-48C3-BF05-066702631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3106" y="1200150"/>
            <a:ext cx="4434494" cy="3486122"/>
          </a:xfrm>
        </p:spPr>
        <p:txBody>
          <a:bodyPr/>
          <a:lstStyle/>
          <a:p>
            <a:r>
              <a:rPr lang="en-US" dirty="0"/>
              <a:t>Activity tracker</a:t>
            </a:r>
          </a:p>
          <a:p>
            <a:r>
              <a:rPr lang="en-US" dirty="0"/>
              <a:t>Segments</a:t>
            </a:r>
          </a:p>
          <a:p>
            <a:r>
              <a:rPr lang="en-US" dirty="0"/>
              <a:t>Leaderboards</a:t>
            </a:r>
          </a:p>
          <a:p>
            <a:r>
              <a:rPr lang="en-US" dirty="0"/>
              <a:t>42 million users worldwide</a:t>
            </a:r>
          </a:p>
        </p:txBody>
      </p:sp>
    </p:spTree>
    <p:extLst>
      <p:ext uri="{BB962C8B-B14F-4D97-AF65-F5344CB8AC3E}">
        <p14:creationId xmlns:p14="http://schemas.microsoft.com/office/powerpoint/2010/main" val="1433320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ABC29E3-B97C-4DA8-B63D-49CD9565AB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72" t="11144" r="12936" b="10978"/>
          <a:stretch/>
        </p:blipFill>
        <p:spPr>
          <a:xfrm>
            <a:off x="1763107" y="493918"/>
            <a:ext cx="6828160" cy="4443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204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0F40787-60EB-444C-9439-D28B792A3D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87" t="10746" r="11692" b="5141"/>
          <a:stretch/>
        </p:blipFill>
        <p:spPr>
          <a:xfrm>
            <a:off x="1705971" y="163774"/>
            <a:ext cx="6910502" cy="4804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023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658BE-1C41-4F03-B8A8-2FDB8349D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Aim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21C1A-BBC5-4FE0-BDF2-C19D4A585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correlation between weather and places where </a:t>
            </a:r>
            <a:r>
              <a:rPr lang="en-US" dirty="0" err="1"/>
              <a:t>Strava</a:t>
            </a:r>
            <a:r>
              <a:rPr lang="en-US" dirty="0"/>
              <a:t> users cycle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61928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9D1E3-9DD1-471D-8FA9-28B1D971F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0C5E2-0A64-40AB-908B-5FE65A10C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KNMI is </a:t>
            </a:r>
            <a:r>
              <a:rPr lang="nl-NL" dirty="0" err="1"/>
              <a:t>limited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Netherlands</a:t>
            </a:r>
          </a:p>
          <a:p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all</a:t>
            </a:r>
            <a:r>
              <a:rPr lang="nl-NL" dirty="0"/>
              <a:t> </a:t>
            </a:r>
            <a:r>
              <a:rPr lang="nl-NL" dirty="0" err="1"/>
              <a:t>cyclists</a:t>
            </a:r>
            <a:r>
              <a:rPr lang="nl-NL" dirty="0"/>
              <a:t> </a:t>
            </a:r>
            <a:r>
              <a:rPr lang="nl-NL" dirty="0" err="1"/>
              <a:t>use</a:t>
            </a:r>
            <a:r>
              <a:rPr lang="nl-NL" dirty="0"/>
              <a:t> </a:t>
            </a:r>
            <a:r>
              <a:rPr lang="nl-NL" dirty="0" err="1"/>
              <a:t>Strava</a:t>
            </a:r>
            <a:endParaRPr lang="nl-NL" dirty="0"/>
          </a:p>
          <a:p>
            <a:r>
              <a:rPr lang="nl-NL" dirty="0" err="1"/>
              <a:t>Strava’s</a:t>
            </a:r>
            <a:r>
              <a:rPr lang="nl-NL" dirty="0"/>
              <a:t> </a:t>
            </a:r>
            <a:r>
              <a:rPr lang="nl-NL" dirty="0" err="1"/>
              <a:t>popularity</a:t>
            </a:r>
            <a:r>
              <a:rPr lang="nl-NL" dirty="0"/>
              <a:t> over time</a:t>
            </a:r>
          </a:p>
          <a:p>
            <a:r>
              <a:rPr lang="nl-NL" dirty="0" err="1"/>
              <a:t>Defining</a:t>
            </a:r>
            <a:r>
              <a:rPr lang="nl-NL" dirty="0"/>
              <a:t> a </a:t>
            </a:r>
            <a:r>
              <a:rPr lang="nl-NL" dirty="0" err="1"/>
              <a:t>good</a:t>
            </a:r>
            <a:r>
              <a:rPr lang="nl-NL" dirty="0"/>
              <a:t> </a:t>
            </a:r>
            <a:r>
              <a:rPr lang="nl-NL" dirty="0" err="1"/>
              <a:t>weather</a:t>
            </a:r>
            <a:r>
              <a:rPr lang="nl-NL" dirty="0"/>
              <a:t> scoring is </a:t>
            </a:r>
            <a:r>
              <a:rPr lang="nl-NL" dirty="0" err="1"/>
              <a:t>difficult</a:t>
            </a:r>
            <a:endParaRPr lang="nl-NL" dirty="0"/>
          </a:p>
          <a:p>
            <a:r>
              <a:rPr lang="nl-NL" dirty="0" err="1"/>
              <a:t>Amount</a:t>
            </a:r>
            <a:r>
              <a:rPr lang="nl-NL" dirty="0"/>
              <a:t> of </a:t>
            </a:r>
            <a:r>
              <a:rPr lang="nl-NL" dirty="0" err="1"/>
              <a:t>requests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42523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A797C-0161-4A94-AC04-D3586D5DF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plan</a:t>
            </a:r>
            <a:endParaRPr lang="nl-NL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82FD5C-8D30-4DE9-8C7A-76A6B8EA1CE9}"/>
              </a:ext>
            </a:extLst>
          </p:cNvPr>
          <p:cNvSpPr/>
          <p:nvPr/>
        </p:nvSpPr>
        <p:spPr>
          <a:xfrm>
            <a:off x="4635222" y="984336"/>
            <a:ext cx="1362231" cy="6201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Controller</a:t>
            </a:r>
            <a:endParaRPr lang="nl-NL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AD3F0C-25C8-4E97-AFEC-711EF0818166}"/>
              </a:ext>
            </a:extLst>
          </p:cNvPr>
          <p:cNvSpPr/>
          <p:nvPr/>
        </p:nvSpPr>
        <p:spPr>
          <a:xfrm>
            <a:off x="4635222" y="3539044"/>
            <a:ext cx="1362231" cy="6201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Analysis</a:t>
            </a:r>
            <a:endParaRPr lang="nl-NL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B15415-A808-46B4-AAFD-372B64751C23}"/>
              </a:ext>
            </a:extLst>
          </p:cNvPr>
          <p:cNvSpPr/>
          <p:nvPr/>
        </p:nvSpPr>
        <p:spPr>
          <a:xfrm>
            <a:off x="2404451" y="2181643"/>
            <a:ext cx="1362231" cy="6201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Strava</a:t>
            </a:r>
            <a:r>
              <a:rPr lang="en-US" dirty="0">
                <a:solidFill>
                  <a:schemeClr val="tx1"/>
                </a:solidFill>
              </a:rPr>
              <a:t> Module</a:t>
            </a:r>
            <a:endParaRPr lang="nl-NL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CBEDF5-8645-46BF-99FE-A3FC14B0DA1F}"/>
              </a:ext>
            </a:extLst>
          </p:cNvPr>
          <p:cNvSpPr/>
          <p:nvPr/>
        </p:nvSpPr>
        <p:spPr>
          <a:xfrm>
            <a:off x="6728148" y="2181643"/>
            <a:ext cx="1362231" cy="6201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Weather Module</a:t>
            </a:r>
            <a:endParaRPr lang="nl-NL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B967E88-89B4-406A-ABD7-8D799A7AD7EA}"/>
              </a:ext>
            </a:extLst>
          </p:cNvPr>
          <p:cNvSpPr/>
          <p:nvPr/>
        </p:nvSpPr>
        <p:spPr>
          <a:xfrm>
            <a:off x="2287172" y="3142504"/>
            <a:ext cx="736979" cy="36166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FFFF00"/>
                </a:solidFill>
              </a:rPr>
              <a:t>Obtain data</a:t>
            </a:r>
            <a:endParaRPr lang="nl-NL" sz="1000" dirty="0">
              <a:solidFill>
                <a:srgbClr val="FFFF0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E5E901A-7B24-4F01-9230-9AF7A27EEAEB}"/>
              </a:ext>
            </a:extLst>
          </p:cNvPr>
          <p:cNvSpPr/>
          <p:nvPr/>
        </p:nvSpPr>
        <p:spPr>
          <a:xfrm>
            <a:off x="3130590" y="3142504"/>
            <a:ext cx="736979" cy="36166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FFFF00"/>
                </a:solidFill>
              </a:rPr>
              <a:t>Filter data</a:t>
            </a:r>
            <a:endParaRPr lang="nl-NL" sz="1000" dirty="0">
              <a:solidFill>
                <a:srgbClr val="FFFF0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25EA19B-80D0-4968-951E-0A1150AE4291}"/>
              </a:ext>
            </a:extLst>
          </p:cNvPr>
          <p:cNvSpPr/>
          <p:nvPr/>
        </p:nvSpPr>
        <p:spPr>
          <a:xfrm>
            <a:off x="4491151" y="4529044"/>
            <a:ext cx="736979" cy="36166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FFFF00"/>
                </a:solidFill>
              </a:rPr>
              <a:t>Heat maps</a:t>
            </a:r>
            <a:endParaRPr lang="nl-NL" sz="1000" dirty="0">
              <a:solidFill>
                <a:srgbClr val="FFFF00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8C9D91F-B2D9-42FE-BD93-5F8F48A2FC0D}"/>
              </a:ext>
            </a:extLst>
          </p:cNvPr>
          <p:cNvSpPr/>
          <p:nvPr/>
        </p:nvSpPr>
        <p:spPr>
          <a:xfrm>
            <a:off x="6576952" y="3142504"/>
            <a:ext cx="736979" cy="36166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FFFF00"/>
                </a:solidFill>
              </a:rPr>
              <a:t>Weather score</a:t>
            </a:r>
            <a:endParaRPr lang="nl-NL" sz="1000" dirty="0">
              <a:solidFill>
                <a:srgbClr val="FFFF0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41240AF-7F92-48DF-903A-393DD73FB823}"/>
              </a:ext>
            </a:extLst>
          </p:cNvPr>
          <p:cNvSpPr/>
          <p:nvPr/>
        </p:nvSpPr>
        <p:spPr>
          <a:xfrm>
            <a:off x="7470612" y="3142504"/>
            <a:ext cx="736979" cy="36166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FFFF00"/>
                </a:solidFill>
              </a:rPr>
              <a:t>Obtain data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D73882A-2E78-4A5E-93B3-67E555B2FFF3}"/>
              </a:ext>
            </a:extLst>
          </p:cNvPr>
          <p:cNvSpPr/>
          <p:nvPr/>
        </p:nvSpPr>
        <p:spPr>
          <a:xfrm>
            <a:off x="5402808" y="4529044"/>
            <a:ext cx="736979" cy="36166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FFFF00"/>
                </a:solidFill>
              </a:rPr>
              <a:t>Base line</a:t>
            </a:r>
            <a:endParaRPr lang="nl-NL" sz="1000" dirty="0">
              <a:solidFill>
                <a:srgbClr val="FFFF00"/>
              </a:solidFill>
            </a:endParaRP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8103D167-777E-40BC-88C5-0C8412280370}"/>
              </a:ext>
            </a:extLst>
          </p:cNvPr>
          <p:cNvCxnSpPr>
            <a:cxnSpLocks/>
            <a:stCxn id="14" idx="2"/>
            <a:endCxn id="16" idx="0"/>
          </p:cNvCxnSpPr>
          <p:nvPr/>
        </p:nvCxnSpPr>
        <p:spPr>
          <a:xfrm flipH="1">
            <a:off x="2655662" y="2801763"/>
            <a:ext cx="429905" cy="3407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6E9416C4-1D2E-4EED-B53A-3DB30EAB8DBE}"/>
              </a:ext>
            </a:extLst>
          </p:cNvPr>
          <p:cNvCxnSpPr>
            <a:cxnSpLocks/>
            <a:stCxn id="14" idx="2"/>
            <a:endCxn id="17" idx="0"/>
          </p:cNvCxnSpPr>
          <p:nvPr/>
        </p:nvCxnSpPr>
        <p:spPr>
          <a:xfrm>
            <a:off x="3085567" y="2801763"/>
            <a:ext cx="413513" cy="3407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75F96DD9-0B41-4183-815D-AFCF153F0586}"/>
              </a:ext>
            </a:extLst>
          </p:cNvPr>
          <p:cNvCxnSpPr>
            <a:cxnSpLocks/>
            <a:stCxn id="13" idx="2"/>
            <a:endCxn id="18" idx="0"/>
          </p:cNvCxnSpPr>
          <p:nvPr/>
        </p:nvCxnSpPr>
        <p:spPr>
          <a:xfrm flipH="1">
            <a:off x="4859641" y="4159164"/>
            <a:ext cx="456697" cy="369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44EAC01-850E-4959-9CBF-920222792ECB}"/>
              </a:ext>
            </a:extLst>
          </p:cNvPr>
          <p:cNvCxnSpPr>
            <a:cxnSpLocks/>
            <a:stCxn id="13" idx="2"/>
            <a:endCxn id="21" idx="0"/>
          </p:cNvCxnSpPr>
          <p:nvPr/>
        </p:nvCxnSpPr>
        <p:spPr>
          <a:xfrm>
            <a:off x="5316338" y="4159164"/>
            <a:ext cx="454960" cy="369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E03DB98-25D2-4DEA-9354-81210E03E28A}"/>
              </a:ext>
            </a:extLst>
          </p:cNvPr>
          <p:cNvCxnSpPr>
            <a:cxnSpLocks/>
            <a:stCxn id="15" idx="2"/>
            <a:endCxn id="19" idx="0"/>
          </p:cNvCxnSpPr>
          <p:nvPr/>
        </p:nvCxnSpPr>
        <p:spPr>
          <a:xfrm flipH="1">
            <a:off x="6945442" y="2801763"/>
            <a:ext cx="463822" cy="3407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C8529D5A-F142-4946-9493-F99DBC02ADE4}"/>
              </a:ext>
            </a:extLst>
          </p:cNvPr>
          <p:cNvCxnSpPr>
            <a:cxnSpLocks/>
            <a:stCxn id="15" idx="2"/>
            <a:endCxn id="20" idx="0"/>
          </p:cNvCxnSpPr>
          <p:nvPr/>
        </p:nvCxnSpPr>
        <p:spPr>
          <a:xfrm>
            <a:off x="7409264" y="2801763"/>
            <a:ext cx="429838" cy="3407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E7D699C8-F27E-433B-9D72-BFCBC4199CEB}"/>
              </a:ext>
            </a:extLst>
          </p:cNvPr>
          <p:cNvCxnSpPr>
            <a:cxnSpLocks/>
            <a:stCxn id="14" idx="0"/>
            <a:endCxn id="10" idx="2"/>
          </p:cNvCxnSpPr>
          <p:nvPr/>
        </p:nvCxnSpPr>
        <p:spPr>
          <a:xfrm flipV="1">
            <a:off x="3085567" y="1604456"/>
            <a:ext cx="2230771" cy="57718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4E067C8F-002E-4EE3-BAA1-144B225687E3}"/>
              </a:ext>
            </a:extLst>
          </p:cNvPr>
          <p:cNvCxnSpPr>
            <a:cxnSpLocks/>
            <a:stCxn id="15" idx="0"/>
            <a:endCxn id="10" idx="2"/>
          </p:cNvCxnSpPr>
          <p:nvPr/>
        </p:nvCxnSpPr>
        <p:spPr>
          <a:xfrm flipH="1" flipV="1">
            <a:off x="5316338" y="1604456"/>
            <a:ext cx="2092926" cy="57718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4B48A7CE-EE48-4844-8F5B-6BD7CB93199F}"/>
              </a:ext>
            </a:extLst>
          </p:cNvPr>
          <p:cNvCxnSpPr>
            <a:cxnSpLocks/>
            <a:stCxn id="13" idx="0"/>
            <a:endCxn id="10" idx="2"/>
          </p:cNvCxnSpPr>
          <p:nvPr/>
        </p:nvCxnSpPr>
        <p:spPr>
          <a:xfrm flipV="1">
            <a:off x="5316338" y="1604456"/>
            <a:ext cx="0" cy="193458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3726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573BD7-ED76-6640-B7A4-7A6684D72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Strava</a:t>
            </a:r>
            <a:r>
              <a:rPr lang="nl-NL" dirty="0"/>
              <a:t> Module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FB7EFE-8B4E-433A-9C41-85D4A0347A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111" y="1285711"/>
            <a:ext cx="7318083" cy="2247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064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U Delft">
      <a:dk1>
        <a:sysClr val="windowText" lastClr="000000"/>
      </a:dk1>
      <a:lt1>
        <a:srgbClr val="FFFFFF"/>
      </a:lt1>
      <a:dk2>
        <a:srgbClr val="00A6D6"/>
      </a:dk2>
      <a:lt2>
        <a:srgbClr val="FFFFFF"/>
      </a:lt2>
      <a:accent1>
        <a:srgbClr val="A5CA1A"/>
      </a:accent1>
      <a:accent2>
        <a:srgbClr val="E21A1A"/>
      </a:accent2>
      <a:accent3>
        <a:srgbClr val="6D177F"/>
      </a:accent3>
      <a:accent4>
        <a:srgbClr val="E64616"/>
      </a:accent4>
      <a:accent5>
        <a:srgbClr val="008891"/>
      </a:accent5>
      <a:accent6>
        <a:srgbClr val="6B8689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306</TotalTime>
  <Words>142</Words>
  <Application>Microsoft Office PowerPoint</Application>
  <PresentationFormat>On-screen Show (16:9)</PresentationFormat>
  <Paragraphs>46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Tahoma</vt:lpstr>
      <vt:lpstr>Office Theme</vt:lpstr>
      <vt:lpstr>Custom Design</vt:lpstr>
      <vt:lpstr>Strava &amp; weather:  is there a correlation?</vt:lpstr>
      <vt:lpstr>Overview</vt:lpstr>
      <vt:lpstr>Intro to Strava</vt:lpstr>
      <vt:lpstr>PowerPoint Presentation</vt:lpstr>
      <vt:lpstr>PowerPoint Presentation</vt:lpstr>
      <vt:lpstr>Project Aim</vt:lpstr>
      <vt:lpstr>Constraints</vt:lpstr>
      <vt:lpstr>Design plan</vt:lpstr>
      <vt:lpstr>Strava Module</vt:lpstr>
      <vt:lpstr>Demo: Visualization Module</vt:lpstr>
      <vt:lpstr>Demo: Weather Module</vt:lpstr>
      <vt:lpstr>Implementation update</vt:lpstr>
      <vt:lpstr>Further steps</vt:lpstr>
    </vt:vector>
  </TitlesOfParts>
  <Company>TU Delft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Saskia de Been   </dc:creator>
  <cp:lastModifiedBy>Jasper Boogers</cp:lastModifiedBy>
  <cp:revision>35</cp:revision>
  <dcterms:created xsi:type="dcterms:W3CDTF">2015-07-09T11:57:30Z</dcterms:created>
  <dcterms:modified xsi:type="dcterms:W3CDTF">2019-12-18T21:27:06Z</dcterms:modified>
</cp:coreProperties>
</file>